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68" r:id="rId8"/>
    <p:sldId id="265" r:id="rId9"/>
    <p:sldId id="264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3DA7E-7A26-4F92-8600-ABAA1DD0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B7A4E-01EA-4894-BBBB-E0AE3D149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A062A-A293-4E72-AAC7-FA64C781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AC518B-1725-40F7-B2A6-CC2589F0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C6C55-BD7C-456B-A9E5-2120176D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92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12F83-A7CF-4364-8EBE-B650FF73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45560A-5CC9-4FD5-8FFF-9BC12225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513E1-DFBE-465B-9084-566D53DE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2922D-9108-46C1-A14D-47FA8380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59FAEB-38F8-4589-BDD5-33BA94B6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6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E4B248C-C6BC-4136-8D65-F2CEFD05E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111ABE-D88E-4991-A708-9698D54C0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C7EC4-E926-4CF9-8101-D8AF84A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51A9B5-46D6-4BD9-AF1B-60F31591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180066-5010-4189-B5E3-019CE3B1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19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EAAE1-A4BF-4B6B-8027-ADF03C47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871468-F342-43EA-9A7A-9F1B0E7E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F067EB-2480-4B75-BAEE-F0CCA712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C2F21F-DF95-40D5-BD73-2DB9564E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624E3E-95F8-4549-BE40-173BE145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5B906-2E08-44B4-88B6-240E83C3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EC0F38-F79E-48AF-AD3B-9E4B49EFB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5C503B-2FEA-429C-A2DF-847A3CFC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05B52E-2ED7-4A13-B755-1DCD923E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A9CC67-6FB0-4099-A3A7-58C2EE9F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0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F7A7A-1F2D-44E7-9D7E-8EDE86BA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422E7B-567A-41F7-9AF0-A27796D77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AA0F6D7-109C-4577-AE2F-1DA26FFCB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4C1277-9678-481F-9485-D2C6B334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679127-7F3F-4D93-9CEB-C2963EB7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836F6-5D10-488F-A5BD-D063BDCE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49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AAA23-EAB6-4078-8424-F5BCEB56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379C2D-B3A1-489B-94FF-A5FA935E1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486D16-03C4-408A-8699-FD1440BEA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0792C4B-C628-458C-8D81-6F508CB25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DC1519E-F1AD-482F-B772-600545370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99ECF7-2F66-48B7-949E-02E51564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7728C-701E-4FAE-A40A-7A2A3715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95986E-EE1F-4278-8B56-D160E3E0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73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74484-EBFB-429E-9F9A-23778A30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13C5CC-DB66-4EC0-9C2C-B24B3EBE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E4ED77-4E00-42A2-99C7-C21B31FC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5B8E1B-574E-456A-AEFC-24D5A44E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75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19A054-51F0-4F90-9ED5-41C26862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C51254-DCA2-4F1D-8997-B8B7B7DC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2A5C4F-8442-42B5-A4EC-5DB481DC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DB828-1DB4-4479-8968-2381A9D6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113781-83DD-453E-B593-6E1BDCE2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C5AEA6A-0046-44D3-8BD9-BC2860C7E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09426C-8A3D-42E0-9159-C1A51A5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BC04D6-0F84-440D-98D5-3EBA3C81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8F95D1-3206-497D-A100-087BC8B8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0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6D17B-268C-4133-B9FA-F0DAE2EA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50B583-E386-4F39-96AD-FD9800303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AECFCA9-8E55-4CC7-955C-DA3F73187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8DDB08-7EFB-476F-A97A-9B99AB1E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0907CA-498D-4C80-81AE-0364FC02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7F4903-CC28-4EAC-9789-1D538AB1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88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469564-F227-4272-A3CE-DE75CB51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EE3F6C-FB52-4743-B749-DC5CD194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86857B-574F-416B-AF65-32D26AD07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C0E6-086B-4006-894D-01608BA9755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30EA59-A6B0-45EC-9E96-7B4FEA79D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EC8AB4-8DED-4483-AA20-146913F06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5BFB-D797-4B35-BF02-A7A8ECE0AF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8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AB00F99-D471-4E37-A4FB-3ABC443C4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74" y="626102"/>
            <a:ext cx="4905855" cy="56057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8C01199-E194-41CB-A438-EEA70D472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" y="2567457"/>
            <a:ext cx="3541387" cy="465461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624AE985-AAFD-4105-8832-2358703B7665}"/>
              </a:ext>
            </a:extLst>
          </p:cNvPr>
          <p:cNvSpPr txBox="1">
            <a:spLocks/>
          </p:cNvSpPr>
          <p:nvPr/>
        </p:nvSpPr>
        <p:spPr bwMode="auto">
          <a:xfrm>
            <a:off x="1088571" y="3428999"/>
            <a:ext cx="7848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cs-CZ" altLang="x-none" sz="36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prezentace informačního</a:t>
            </a:r>
          </a:p>
          <a:p>
            <a:pPr eaLnBrk="1">
              <a:defRPr/>
            </a:pPr>
            <a:r>
              <a:rPr lang="cs-CZ" altLang="x-none" sz="36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systému</a:t>
            </a:r>
            <a:endParaRPr lang="x-none" altLang="x-none" sz="36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53C7147-1EC3-4B8E-830F-3A245DA157D3}"/>
              </a:ext>
            </a:extLst>
          </p:cNvPr>
          <p:cNvSpPr txBox="1"/>
          <p:nvPr/>
        </p:nvSpPr>
        <p:spPr>
          <a:xfrm>
            <a:off x="10744200" y="6434120"/>
            <a:ext cx="1223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GDPR_KDPCR_170911</a:t>
            </a:r>
          </a:p>
        </p:txBody>
      </p:sp>
    </p:spTree>
    <p:extLst>
      <p:ext uri="{BB962C8B-B14F-4D97-AF65-F5344CB8AC3E}">
        <p14:creationId xmlns:p14="http://schemas.microsoft.com/office/powerpoint/2010/main" val="191809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C612441-4174-4F99-AAD2-D6956A39CA41}"/>
              </a:ext>
            </a:extLst>
          </p:cNvPr>
          <p:cNvSpPr/>
          <p:nvPr/>
        </p:nvSpPr>
        <p:spPr>
          <a:xfrm>
            <a:off x="689478" y="605455"/>
            <a:ext cx="3523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Malá rekapitulace na závěr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F9403D-7B8C-411C-8AF3-BD936DB2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11" y="1438444"/>
            <a:ext cx="11278578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78" y="6252544"/>
            <a:ext cx="1542093" cy="20268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C612441-4174-4F99-AAD2-D6956A39CA41}"/>
              </a:ext>
            </a:extLst>
          </p:cNvPr>
          <p:cNvSpPr/>
          <p:nvPr/>
        </p:nvSpPr>
        <p:spPr>
          <a:xfrm>
            <a:off x="689478" y="605455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Zvolili nás a spoléhají na nás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CD8307-2076-4A7A-8CFF-5DCEB4FC8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2557462"/>
            <a:ext cx="109251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6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7D9BE6C-D235-45C9-B955-B986CB7C091D}"/>
              </a:ext>
            </a:extLst>
          </p:cNvPr>
          <p:cNvSpPr/>
          <p:nvPr/>
        </p:nvSpPr>
        <p:spPr>
          <a:xfrm>
            <a:off x="5377543" y="29035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Děkujeme za pozornost</a:t>
            </a:r>
          </a:p>
          <a:p>
            <a:endParaRPr lang="cs-CZ" dirty="0"/>
          </a:p>
          <a:p>
            <a:r>
              <a:rPr lang="cs-CZ" dirty="0"/>
              <a:t>Těšíme se na spolupráci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5" y="3063208"/>
            <a:ext cx="3528465" cy="4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7D9BE6C-D235-45C9-B955-B986CB7C091D}"/>
              </a:ext>
            </a:extLst>
          </p:cNvPr>
          <p:cNvSpPr/>
          <p:nvPr/>
        </p:nvSpPr>
        <p:spPr>
          <a:xfrm>
            <a:off x="5377543" y="207704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TeamOnline je </a:t>
            </a:r>
            <a:r>
              <a:rPr lang="cs-CZ" b="1" dirty="0"/>
              <a:t>ekonomický informační systém </a:t>
            </a:r>
            <a:r>
              <a:rPr lang="cs-CZ" dirty="0"/>
              <a:t>postavený na moderních softwarových technologiích. </a:t>
            </a:r>
          </a:p>
          <a:p>
            <a:endParaRPr lang="cs-CZ" dirty="0"/>
          </a:p>
          <a:p>
            <a:r>
              <a:rPr lang="cs-CZ" dirty="0"/>
              <a:t>Jméno produktu vystihuje jeho filozofii</a:t>
            </a:r>
          </a:p>
          <a:p>
            <a:r>
              <a:rPr lang="cs-CZ" b="1" dirty="0"/>
              <a:t>PRACOVAT TÝMOVĚ</a:t>
            </a:r>
            <a:r>
              <a:rPr lang="cs-CZ" dirty="0"/>
              <a:t> a být </a:t>
            </a:r>
            <a:r>
              <a:rPr lang="cs-CZ" b="1" dirty="0"/>
              <a:t>ONLINE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Precizně provázané oblasti a postupy pro vedení účetnictví, řízení obchodu a týmovou spolupráci jsou na každém kroku více než našlapané užitečnými nástroji…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5" y="3063208"/>
            <a:ext cx="3528465" cy="4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7D9BE6C-D235-45C9-B955-B986CB7C091D}"/>
              </a:ext>
            </a:extLst>
          </p:cNvPr>
          <p:cNvSpPr/>
          <p:nvPr/>
        </p:nvSpPr>
        <p:spPr>
          <a:xfrm>
            <a:off x="5377543" y="161358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Je to vlastně taková stavebnice</a:t>
            </a:r>
          </a:p>
          <a:p>
            <a:endParaRPr lang="cs-CZ" dirty="0"/>
          </a:p>
          <a:p>
            <a:r>
              <a:rPr lang="cs-CZ" dirty="0"/>
              <a:t>V roce 2005 jsme započali práce na moderní platformě pro vývoj databázových systémů (TeamOnline framework). Na</a:t>
            </a:r>
          </a:p>
          <a:p>
            <a:r>
              <a:rPr lang="cs-CZ" dirty="0"/>
              <a:t>této platformě vznikla řada specializovaných podnikových aplikací a úspěšných projektů. </a:t>
            </a:r>
          </a:p>
          <a:p>
            <a:endParaRPr lang="cs-CZ" dirty="0"/>
          </a:p>
          <a:p>
            <a:r>
              <a:rPr lang="cs-CZ" dirty="0"/>
              <a:t>Platforma se osvědčila na výbornou, proto byla vybrána pro vytvoření komplexního informačního systému.</a:t>
            </a:r>
          </a:p>
          <a:p>
            <a:endParaRPr lang="cs-CZ" dirty="0"/>
          </a:p>
          <a:p>
            <a:r>
              <a:rPr lang="cs-CZ" dirty="0"/>
              <a:t>Přirovnání ke stavebnici je trefné. I v TeamOnline lze doskládat další moduly a funkce podle požadavků klienta. Navíc rychle a ekonomicky výhodně.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5" y="3063208"/>
            <a:ext cx="3528465" cy="4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5" y="3063208"/>
            <a:ext cx="3528465" cy="46376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999B29B-26F0-49B4-8E69-4D0F5931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61" y="981075"/>
            <a:ext cx="64960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7D9BE6C-D235-45C9-B955-B986CB7C091D}"/>
              </a:ext>
            </a:extLst>
          </p:cNvPr>
          <p:cNvSpPr/>
          <p:nvPr/>
        </p:nvSpPr>
        <p:spPr>
          <a:xfrm>
            <a:off x="5377543" y="2551837"/>
            <a:ext cx="5243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Uživatelské prostředí</a:t>
            </a:r>
          </a:p>
          <a:p>
            <a:endParaRPr lang="cs-CZ" dirty="0"/>
          </a:p>
          <a:p>
            <a:r>
              <a:rPr lang="cs-CZ" dirty="0"/>
              <a:t>TeamOnline obsahuje osvědčené, logické a příjemné uživatelské prostředí UI, ve kterém se uživatelé cítí ihned „jako doma“.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5" y="3063208"/>
            <a:ext cx="3528465" cy="4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78" y="6252544"/>
            <a:ext cx="1542093" cy="20268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175869D-03BD-4530-A839-857609E2C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8" y="1577317"/>
            <a:ext cx="10406743" cy="370336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C612441-4174-4F99-AAD2-D6956A39CA41}"/>
              </a:ext>
            </a:extLst>
          </p:cNvPr>
          <p:cNvSpPr/>
          <p:nvPr/>
        </p:nvSpPr>
        <p:spPr>
          <a:xfrm>
            <a:off x="689478" y="605455"/>
            <a:ext cx="386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Čím se TeamOnline vyznačuje</a:t>
            </a:r>
          </a:p>
        </p:txBody>
      </p:sp>
    </p:spTree>
    <p:extLst>
      <p:ext uri="{BB962C8B-B14F-4D97-AF65-F5344CB8AC3E}">
        <p14:creationId xmlns:p14="http://schemas.microsoft.com/office/powerpoint/2010/main" val="289945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7D9BE6C-D235-45C9-B955-B986CB7C091D}"/>
              </a:ext>
            </a:extLst>
          </p:cNvPr>
          <p:cNvSpPr/>
          <p:nvPr/>
        </p:nvSpPr>
        <p:spPr>
          <a:xfrm>
            <a:off x="5377543" y="219135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Online, ale bezpečně</a:t>
            </a:r>
          </a:p>
          <a:p>
            <a:endParaRPr lang="cs-CZ" dirty="0"/>
          </a:p>
          <a:p>
            <a:r>
              <a:rPr lang="cs-CZ" dirty="0"/>
              <a:t>TeamOnline lze provozovat i jako internetovou službu, ale s veškerými bezpečnostními standardy. </a:t>
            </a:r>
          </a:p>
          <a:p>
            <a:endParaRPr lang="cs-CZ" dirty="0"/>
          </a:p>
          <a:p>
            <a:r>
              <a:rPr lang="cs-CZ" dirty="0"/>
              <a:t>Základem je šifrování dat, definování uživatelských rolí a přístupu až na úroveň jednotlivých záznamů a polí, protokol změn, zamykání období a dokladů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5" y="3063208"/>
            <a:ext cx="3528465" cy="4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7D9BE6C-D235-45C9-B955-B986CB7C091D}"/>
              </a:ext>
            </a:extLst>
          </p:cNvPr>
          <p:cNvSpPr/>
          <p:nvPr/>
        </p:nvSpPr>
        <p:spPr>
          <a:xfrm>
            <a:off x="5377543" y="224410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TeamOnline není ostrov v oceánu</a:t>
            </a:r>
          </a:p>
          <a:p>
            <a:endParaRPr lang="cs-CZ" dirty="0"/>
          </a:p>
          <a:p>
            <a:r>
              <a:rPr lang="cs-CZ" dirty="0"/>
              <a:t>Velice aktivně podporujeme integraci s okolním světem. Pomocí API a podobných nástrojů je TeamOnline již nyní propojen s dalšími systémy (G </a:t>
            </a:r>
            <a:r>
              <a:rPr lang="cs-CZ" dirty="0" err="1"/>
              <a:t>Suite</a:t>
            </a:r>
            <a:r>
              <a:rPr lang="cs-CZ" dirty="0"/>
              <a:t>, Office 365, telefonie, docházkové systémy, datové schránky, DMS, váhy apod.). </a:t>
            </a:r>
          </a:p>
          <a:p>
            <a:endParaRPr lang="cs-CZ" dirty="0"/>
          </a:p>
          <a:p>
            <a:r>
              <a:rPr lang="cs-CZ" dirty="0"/>
              <a:t>A nová propojení přibývají.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5" y="3063208"/>
            <a:ext cx="3528465" cy="46376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7E668A4-69BB-4BD9-BB2A-8A76C859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43" y="5044848"/>
            <a:ext cx="1665050" cy="4088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EB33037-DAA5-4DA7-B366-C0AB45D73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44" y="5003515"/>
            <a:ext cx="2188027" cy="4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1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7D9BE6C-D235-45C9-B955-B986CB7C091D}"/>
              </a:ext>
            </a:extLst>
          </p:cNvPr>
          <p:cNvSpPr/>
          <p:nvPr/>
        </p:nvSpPr>
        <p:spPr>
          <a:xfrm>
            <a:off x="5377543" y="197154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Vzorná technická podpora</a:t>
            </a:r>
          </a:p>
          <a:p>
            <a:endParaRPr lang="cs-CZ" dirty="0"/>
          </a:p>
          <a:p>
            <a:r>
              <a:rPr lang="cs-CZ" dirty="0"/>
              <a:t>Naše společnost působí na trhu ekonomických informačních systémů </a:t>
            </a:r>
            <a:r>
              <a:rPr lang="cs-CZ" b="1" dirty="0"/>
              <a:t>více než 20 let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Máme stabilní tým zkušených konzultantů a programátorů, kteří mají bohaté zkušenosti s firmami z různých oborů podnikání. </a:t>
            </a:r>
          </a:p>
          <a:p>
            <a:endParaRPr lang="cs-CZ" dirty="0"/>
          </a:p>
          <a:p>
            <a:r>
              <a:rPr lang="cs-CZ" dirty="0"/>
              <a:t>Naším cílem je dlouhodobá spolupráce s klientem.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634C97-7477-456B-9D68-8C8F8406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5" y="3063208"/>
            <a:ext cx="3528465" cy="4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12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311</Words>
  <Application>Microsoft Office PowerPoint</Application>
  <PresentationFormat>Širokoúhlá obrazovka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 Semi</vt:lpstr>
      <vt:lpstr>Poppins Medium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Stanislav Mrzena</dc:creator>
  <cp:lastModifiedBy>Stanislav Mrzena</cp:lastModifiedBy>
  <cp:revision>26</cp:revision>
  <dcterms:created xsi:type="dcterms:W3CDTF">2018-05-28T13:39:39Z</dcterms:created>
  <dcterms:modified xsi:type="dcterms:W3CDTF">2018-05-28T17:55:19Z</dcterms:modified>
</cp:coreProperties>
</file>